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Roboto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52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6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Design para mídias sociais</a:t>
            </a:r>
            <a:endParaRPr dirty="0"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/>
              <a:t>Qual seu objetivo?</a:t>
            </a:r>
            <a:endParaRPr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892C1A-00DF-4E8C-A227-BBC2F4B1B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1 – Nunca crie artes poluídas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80A2317-CDBD-479D-A29B-933B4DE43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814" y="799743"/>
            <a:ext cx="6948744" cy="4277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5854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C73DE0-FACF-4E9B-A69C-725E05255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1 – Nunca crie artes poluídas</a:t>
            </a:r>
          </a:p>
        </p:txBody>
      </p:sp>
      <p:pic>
        <p:nvPicPr>
          <p:cNvPr id="4" name="Imagem 3" descr="Uma imagem contendo texto&#10;&#10;Descrição gerada automaticamente">
            <a:extLst>
              <a:ext uri="{FF2B5EF4-FFF2-40B4-BE49-F238E27FC236}">
                <a16:creationId xmlns:a16="http://schemas.microsoft.com/office/drawing/2014/main" id="{A70815F4-BE08-465D-A479-22214A495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295" y="902385"/>
            <a:ext cx="7630510" cy="3990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756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C73DE0-FACF-4E9B-A69C-725E05255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1 – Nunca crie artes poluídas</a:t>
            </a:r>
          </a:p>
        </p:txBody>
      </p:sp>
      <p:pic>
        <p:nvPicPr>
          <p:cNvPr id="5" name="Imagem 4" descr="Uma imagem contendo pessoa, mantendo&#10;&#10;Descrição gerada automaticamente">
            <a:extLst>
              <a:ext uri="{FF2B5EF4-FFF2-40B4-BE49-F238E27FC236}">
                <a16:creationId xmlns:a16="http://schemas.microsoft.com/office/drawing/2014/main" id="{81AB88D2-372B-4F5E-BD66-6154A40D18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7952"/>
            <a:ext cx="9144000" cy="3475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79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880092-5AF6-4435-9DF7-0A2E48CD8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2 – Sempre que possível use </a:t>
            </a:r>
            <a:r>
              <a:rPr lang="pt-BR" dirty="0" err="1"/>
              <a:t>call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actions</a:t>
            </a:r>
            <a:r>
              <a:rPr lang="pt-BR" dirty="0"/>
              <a:t>(CTA)[Chamadas para ação] </a:t>
            </a:r>
          </a:p>
        </p:txBody>
      </p:sp>
      <p:pic>
        <p:nvPicPr>
          <p:cNvPr id="4" name="Imagem 3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453E17C7-FA98-4B8C-A266-3C9A567AC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5370" y="760685"/>
            <a:ext cx="3979480" cy="397948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1AFBE3D8-C9FC-485F-A7FF-D557AADB6745}"/>
              </a:ext>
            </a:extLst>
          </p:cNvPr>
          <p:cNvSpPr txBox="1"/>
          <p:nvPr/>
        </p:nvSpPr>
        <p:spPr>
          <a:xfrm>
            <a:off x="231228" y="935421"/>
            <a:ext cx="445638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/>
              <a:t>Inscreva-se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/>
              <a:t>Clique aqui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/>
              <a:t>Acesse agora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/>
              <a:t>Curta agora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/>
              <a:t>Comente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/>
              <a:t>Acesse o nosso site agora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/>
              <a:t>Clique agora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/>
              <a:t>Clique na imagem duas vezes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/>
              <a:t>Etc..</a:t>
            </a:r>
          </a:p>
        </p:txBody>
      </p:sp>
    </p:spTree>
    <p:extLst>
      <p:ext uri="{BB962C8B-B14F-4D97-AF65-F5344CB8AC3E}">
        <p14:creationId xmlns:p14="http://schemas.microsoft.com/office/powerpoint/2010/main" val="2925515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99CE79-F7ED-42D2-8045-EFFA3639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3 – Sempre que possível use setas ou formas indicadoras</a:t>
            </a:r>
          </a:p>
        </p:txBody>
      </p:sp>
      <p:pic>
        <p:nvPicPr>
          <p:cNvPr id="4" name="Imagem 3" descr="Uma imagem contendo céu, vermelho&#10;&#10;Descrição gerada automaticamente">
            <a:extLst>
              <a:ext uri="{FF2B5EF4-FFF2-40B4-BE49-F238E27FC236}">
                <a16:creationId xmlns:a16="http://schemas.microsoft.com/office/drawing/2014/main" id="{54981DBF-AADB-4ACE-A632-7EA1BD621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4159" y="945931"/>
            <a:ext cx="4815682" cy="3714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6437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1A4A8A-CC5C-45C6-8FBC-26E850542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4 – Sempre que possível use cores diferentes da plataforma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0C2353A-226D-4DBE-A398-792C3C4FF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807" y="827303"/>
            <a:ext cx="4456386" cy="4146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5161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D9B18F-CD43-4D16-A291-62933440C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5 – Sempre use uma quantidade ideal de texto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D5F77D4-4EE7-4ABE-919D-AC7F5D91A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304" y="782436"/>
            <a:ext cx="3643488" cy="4344714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B55B0ABF-4573-4E22-9679-2BCA2C95B8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4991" y="782436"/>
            <a:ext cx="4164926" cy="413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7238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7F8821-558C-43ED-8CCB-8B7187600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6 - Encapsulamento</a:t>
            </a:r>
          </a:p>
        </p:txBody>
      </p:sp>
      <p:pic>
        <p:nvPicPr>
          <p:cNvPr id="3" name="Imagem 2" descr="Uma imagem contendo texto&#10;&#10;Descrição gerada automaticamente">
            <a:extLst>
              <a:ext uri="{FF2B5EF4-FFF2-40B4-BE49-F238E27FC236}">
                <a16:creationId xmlns:a16="http://schemas.microsoft.com/office/drawing/2014/main" id="{C4BA66C8-B178-4A5C-AD33-2FD26BF7B9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295" y="902385"/>
            <a:ext cx="7630510" cy="3990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7806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74F793-7EAF-461E-BF8E-5378221D3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6 - Encapsulamento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6AD286C-09DE-4587-A3AC-52999BA71B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50" y="1197505"/>
            <a:ext cx="9144000" cy="3480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2010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9D2086-E503-4B44-8515-29E7EEE76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6 - Encapsulamento</a:t>
            </a:r>
          </a:p>
        </p:txBody>
      </p:sp>
      <p:pic>
        <p:nvPicPr>
          <p:cNvPr id="4" name="Imagem 3" descr="Uma imagem contendo livro&#10;&#10;Descrição gerada automaticamente">
            <a:extLst>
              <a:ext uri="{FF2B5EF4-FFF2-40B4-BE49-F238E27FC236}">
                <a16:creationId xmlns:a16="http://schemas.microsoft.com/office/drawing/2014/main" id="{2035D911-F11C-41A3-B72A-C4CB6A090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355" y="844911"/>
            <a:ext cx="7211290" cy="405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364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84244D-9899-4525-A824-4E8D89061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Todo design tem um objetivo...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C4109F7-F08D-40EE-B061-189F5DF07D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490" y="847165"/>
            <a:ext cx="8348120" cy="4175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749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DCE46F-7692-4ABE-BEE8-7670EA5B2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Mas quando falamos em social media design...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FB99930-6A0C-4540-BC50-0CC596842609}"/>
              </a:ext>
            </a:extLst>
          </p:cNvPr>
          <p:cNvSpPr txBox="1"/>
          <p:nvPr/>
        </p:nvSpPr>
        <p:spPr>
          <a:xfrm>
            <a:off x="2554941" y="813246"/>
            <a:ext cx="35231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/>
              <a:t>O principal objetivo é sempre a </a:t>
            </a:r>
            <a:r>
              <a:rPr lang="pt-BR" i="1" dirty="0">
                <a:solidFill>
                  <a:srgbClr val="FF0000"/>
                </a:solidFill>
              </a:rPr>
              <a:t>conversão</a:t>
            </a:r>
          </a:p>
        </p:txBody>
      </p:sp>
      <p:pic>
        <p:nvPicPr>
          <p:cNvPr id="5" name="Imagem 4" descr="&#10;">
            <a:extLst>
              <a:ext uri="{FF2B5EF4-FFF2-40B4-BE49-F238E27FC236}">
                <a16:creationId xmlns:a16="http://schemas.microsoft.com/office/drawing/2014/main" id="{A1790384-B57A-4B1A-8BCC-BF856EA0E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896" y="1202911"/>
            <a:ext cx="7321220" cy="383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566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50FFE5-F57E-472E-89CB-ACC425C19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conversão?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7D330E04-CCF7-4E28-B316-BE5C34D688E5}"/>
              </a:ext>
            </a:extLst>
          </p:cNvPr>
          <p:cNvSpPr txBox="1"/>
          <p:nvPr/>
        </p:nvSpPr>
        <p:spPr>
          <a:xfrm>
            <a:off x="409432" y="1514902"/>
            <a:ext cx="464023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Curtida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Comentário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Venda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Acesso a um site/página/</a:t>
            </a:r>
            <a:r>
              <a:rPr lang="pt-BR" sz="2000" dirty="0" err="1"/>
              <a:t>etc</a:t>
            </a:r>
            <a:endParaRPr lang="pt-BR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Clique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Entrar em contato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Aquisição de clientes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15DEE74-628F-46F4-9BD4-224446B8E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197791" y="1648678"/>
            <a:ext cx="3478472" cy="347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877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5F9B7B-E785-4280-9CE7-C10D1BBF8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 </a:t>
            </a:r>
            <a:r>
              <a:rPr lang="pt-BR" dirty="0" err="1"/>
              <a:t>School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net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062899C-61DE-4B49-BC9B-137E55701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4360"/>
            <a:ext cx="9144000" cy="349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192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126399-3346-4ACC-835A-FEFFCF725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 </a:t>
            </a:r>
            <a:r>
              <a:rPr lang="pt-BR" dirty="0" err="1"/>
              <a:t>School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net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C4FCFBF-3E0D-4C31-A5A2-F3B837ABE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4769"/>
            <a:ext cx="9144000" cy="3480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006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1AECD6-7095-45F0-B76C-FEAA94320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 Bob’s</a:t>
            </a:r>
          </a:p>
        </p:txBody>
      </p:sp>
      <p:pic>
        <p:nvPicPr>
          <p:cNvPr id="4" name="Imagem 3" descr="Uma imagem contendo xícara, café, bebida, mesa&#10;&#10;Descrição gerada automaticamente">
            <a:extLst>
              <a:ext uri="{FF2B5EF4-FFF2-40B4-BE49-F238E27FC236}">
                <a16:creationId xmlns:a16="http://schemas.microsoft.com/office/drawing/2014/main" id="{6C52401B-FE59-419F-A48B-ED75A4F38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9705" y="771099"/>
            <a:ext cx="4283690" cy="428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635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D1422F-26CA-4687-AB1F-19EE84703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 </a:t>
            </a:r>
            <a:r>
              <a:rPr lang="pt-BR" dirty="0" err="1"/>
              <a:t>Spotify</a:t>
            </a:r>
            <a:endParaRPr lang="pt-BR" dirty="0"/>
          </a:p>
        </p:txBody>
      </p:sp>
      <p:pic>
        <p:nvPicPr>
          <p:cNvPr id="4" name="Imagem 3" descr="Uma imagem contendo texto&#10;&#10;Descrição gerada automaticamente">
            <a:extLst>
              <a:ext uri="{FF2B5EF4-FFF2-40B4-BE49-F238E27FC236}">
                <a16:creationId xmlns:a16="http://schemas.microsoft.com/office/drawing/2014/main" id="{3307CE7D-B2B8-45AD-A4E5-D734CBA4F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174" y="975815"/>
            <a:ext cx="7721652" cy="4038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361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33E03C-AE6A-4205-8B06-FFCFF1766E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Pilares importantes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CDBA152-23F5-4960-9CB8-E0757F6807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4245898"/>
      </p:ext>
    </p:extLst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160</Words>
  <Application>Microsoft Office PowerPoint</Application>
  <PresentationFormat>Apresentação na tela (16:9)</PresentationFormat>
  <Paragraphs>37</Paragraphs>
  <Slides>19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2" baseType="lpstr">
      <vt:lpstr>Roboto</vt:lpstr>
      <vt:lpstr>Arial</vt:lpstr>
      <vt:lpstr>Material</vt:lpstr>
      <vt:lpstr>Design para mídias sociais</vt:lpstr>
      <vt:lpstr>Todo design tem um objetivo...</vt:lpstr>
      <vt:lpstr>Mas quando falamos em social media design...</vt:lpstr>
      <vt:lpstr>O que é conversão?</vt:lpstr>
      <vt:lpstr>Exemplo School of net</vt:lpstr>
      <vt:lpstr>Exemplo School of net</vt:lpstr>
      <vt:lpstr>Exemplo Bob’s</vt:lpstr>
      <vt:lpstr>Exemplo Spotify</vt:lpstr>
      <vt:lpstr>Pilares importantes</vt:lpstr>
      <vt:lpstr>1 – Nunca crie artes poluídas</vt:lpstr>
      <vt:lpstr>1 – Nunca crie artes poluídas</vt:lpstr>
      <vt:lpstr>1 – Nunca crie artes poluídas</vt:lpstr>
      <vt:lpstr>2 – Sempre que possível use call to actions(CTA)[Chamadas para ação] </vt:lpstr>
      <vt:lpstr>3 – Sempre que possível use setas ou formas indicadoras</vt:lpstr>
      <vt:lpstr>4 – Sempre que possível use cores diferentes da plataforma</vt:lpstr>
      <vt:lpstr>5 – Sempre use uma quantidade ideal de texto</vt:lpstr>
      <vt:lpstr>6 - Encapsulamento</vt:lpstr>
      <vt:lpstr>6 - Encapsulamento</vt:lpstr>
      <vt:lpstr>6 - Encapsulamento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para mídias sociais</dc:title>
  <cp:lastModifiedBy>João Victor Oliveira de Lima</cp:lastModifiedBy>
  <cp:revision>12</cp:revision>
  <dcterms:modified xsi:type="dcterms:W3CDTF">2018-12-28T05:15:24Z</dcterms:modified>
</cp:coreProperties>
</file>